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9E8D-540A-45FF-BEB4-9DECE1DFDEB5}" type="datetimeFigureOut">
              <a:rPr lang="de-CH" smtClean="0"/>
              <a:t>28.06.2011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53F84-33C6-4DF1-A79B-9ED4DE83225A}" type="slidenum">
              <a:rPr lang="de-CH" smtClean="0"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dominik</dc:creator>
  <cp:lastModifiedBy>dominik</cp:lastModifiedBy>
  <cp:revision>1</cp:revision>
  <dcterms:created xsi:type="dcterms:W3CDTF">2011-06-28T14:55:28Z</dcterms:created>
  <dcterms:modified xsi:type="dcterms:W3CDTF">2011-06-28T14:55:38Z</dcterms:modified>
</cp:coreProperties>
</file>